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477500" cy="2160588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68" y="-820"/>
      </p:cViewPr>
      <p:guideLst>
        <p:guide orient="horz" pos="681"/>
        <p:guide pos="33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5814" y="671185"/>
            <a:ext cx="8905875" cy="463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1632" y="1224335"/>
            <a:ext cx="7334251" cy="552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98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259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596189" y="86526"/>
            <a:ext cx="2357438" cy="184350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23883" y="86526"/>
            <a:ext cx="6897689" cy="184350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59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60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653" y="1388382"/>
            <a:ext cx="8905875" cy="42911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27653" y="915751"/>
            <a:ext cx="8905875" cy="47262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18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23878" y="504139"/>
            <a:ext cx="4627562" cy="1425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26064" y="504139"/>
            <a:ext cx="4627562" cy="1425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35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23875" y="483633"/>
            <a:ext cx="4629382" cy="201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3875" y="685186"/>
            <a:ext cx="4629382" cy="12448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322425" y="483633"/>
            <a:ext cx="4631202" cy="201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322425" y="685186"/>
            <a:ext cx="4631202" cy="12448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74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93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99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3882" y="86024"/>
            <a:ext cx="3447026" cy="3660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96411" y="86023"/>
            <a:ext cx="5857215" cy="18440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23882" y="452124"/>
            <a:ext cx="3447026" cy="14779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43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3670" y="1512415"/>
            <a:ext cx="6286500" cy="1785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53670" y="193053"/>
            <a:ext cx="6286500" cy="1296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53670" y="1690962"/>
            <a:ext cx="6286500" cy="2535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81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23876" y="86525"/>
            <a:ext cx="9429751" cy="360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23876" y="504139"/>
            <a:ext cx="9429751" cy="1425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23876" y="2002548"/>
            <a:ext cx="2444751" cy="115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1F425-7A02-436D-BF1B-5025DC874C4D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579814" y="2002548"/>
            <a:ext cx="3317875" cy="115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508876" y="2002548"/>
            <a:ext cx="2444751" cy="115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C35CA-36DE-416A-A206-E0A37E0B00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659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062883"/>
              </p:ext>
            </p:extLst>
          </p:nvPr>
        </p:nvGraphicFramePr>
        <p:xfrm>
          <a:off x="1278310" y="648246"/>
          <a:ext cx="8208912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pt-BR" sz="5000" dirty="0" smtClean="0">
                          <a:latin typeface="Bahnschrift" pitchFamily="34" charset="0"/>
                        </a:rPr>
                        <a:t>APP</a:t>
                      </a:r>
                      <a:r>
                        <a:rPr lang="pt-BR" sz="5000" baseline="0" dirty="0" smtClean="0">
                          <a:latin typeface="Bahnschrift" pitchFamily="34" charset="0"/>
                        </a:rPr>
                        <a:t> SAPL</a:t>
                      </a:r>
                      <a:endParaRPr lang="pt-BR" sz="5000" dirty="0">
                        <a:latin typeface="Bahnschrift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83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Usuário</cp:lastModifiedBy>
  <cp:revision>14</cp:revision>
  <dcterms:created xsi:type="dcterms:W3CDTF">2024-11-22T11:46:43Z</dcterms:created>
  <dcterms:modified xsi:type="dcterms:W3CDTF">2024-12-04T18:49:39Z</dcterms:modified>
</cp:coreProperties>
</file>